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/>
    <p:restoredTop sz="94675"/>
  </p:normalViewPr>
  <p:slideViewPr>
    <p:cSldViewPr snapToGrid="0" snapToObjects="1">
      <p:cViewPr varScale="1">
        <p:scale>
          <a:sx n="137" d="100"/>
          <a:sy n="137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BAC1-F9CA-CF47-A41B-A235F731A104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6380-1A77-154F-818E-B353586D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3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2018-04-11T06:29:58Z</dcterms:created>
  <dcterms:modified xsi:type="dcterms:W3CDTF">2018-04-11T06:34:37Z</dcterms:modified>
</cp:coreProperties>
</file>